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3E18E-AC9B-4351-8C06-6973F0FEDAEF}" type="datetimeFigureOut">
              <a:rPr lang="es-ES" smtClean="0"/>
              <a:pPr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E35A0-DD82-416F-A9FE-043178FE919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8596" y="321870"/>
            <a:ext cx="2857520" cy="12311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FF0000"/>
                </a:solidFill>
              </a:rPr>
              <a:t>Foro I+E 2018</a:t>
            </a:r>
            <a:endParaRPr lang="es-ES" sz="3200" b="1" dirty="0" smtClean="0">
              <a:solidFill>
                <a:srgbClr val="FF0000"/>
              </a:solidFill>
            </a:endParaRPr>
          </a:p>
          <a:p>
            <a:r>
              <a:rPr lang="es-ES" sz="1400" dirty="0" smtClean="0"/>
              <a:t>IV </a:t>
            </a:r>
            <a:r>
              <a:rPr lang="es-ES" sz="1400" dirty="0" smtClean="0"/>
              <a:t>Reunión Internacional de Investigación </a:t>
            </a:r>
            <a:r>
              <a:rPr lang="es-ES" sz="1400" dirty="0" smtClean="0"/>
              <a:t>y Educación Superior en Enfermería - </a:t>
            </a:r>
            <a:r>
              <a:rPr lang="es-ES" sz="1400" dirty="0" err="1" smtClean="0"/>
              <a:t>Index</a:t>
            </a:r>
            <a:r>
              <a:rPr lang="es-ES" sz="1400" dirty="0" smtClean="0"/>
              <a:t> </a:t>
            </a:r>
            <a:r>
              <a:rPr lang="es-ES" sz="1400" dirty="0" smtClean="0"/>
              <a:t>8-9</a:t>
            </a:r>
            <a:r>
              <a:rPr lang="es-ES" sz="1400" dirty="0" smtClean="0"/>
              <a:t> </a:t>
            </a:r>
            <a:r>
              <a:rPr lang="es-ES" sz="1400" dirty="0" smtClean="0"/>
              <a:t>XI </a:t>
            </a:r>
            <a:r>
              <a:rPr lang="es-ES" sz="1400" dirty="0" smtClean="0"/>
              <a:t>2018</a:t>
            </a:r>
            <a:endParaRPr lang="es-ES" sz="1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452976" y="428604"/>
            <a:ext cx="5619618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Título de la comunicación</a:t>
            </a:r>
            <a:endParaRPr kumimoji="0" lang="es-E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500430" y="928670"/>
            <a:ext cx="5214974" cy="7459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Autores (Nombre y apellidos separados por coma)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Institución, ciudad, país</a:t>
            </a:r>
            <a:endParaRPr kumimoji="0" lang="es-E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06012" y="0"/>
            <a:ext cx="7895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dirty="0" smtClean="0">
                <a:solidFill>
                  <a:srgbClr val="FF0000"/>
                </a:solidFill>
                <a:latin typeface="Arial Narrow" pitchFamily="34" charset="0"/>
              </a:rPr>
              <a:t>Este es un modelo orientativo, puedes organizar los apartados como más te guste, añadiendo imágenes y colores</a:t>
            </a:r>
            <a:endParaRPr lang="es-ES" sz="1000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4148" y="1785926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Introducción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304148" y="378619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Metodología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4733304" y="1785926"/>
            <a:ext cx="4124976" cy="30315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Resultados/Discusión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733304" y="4922350"/>
            <a:ext cx="4124976" cy="17927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Conclusiones</a:t>
            </a:r>
          </a:p>
          <a:p>
            <a:r>
              <a:rPr lang="es-ES" sz="1100" dirty="0" smtClean="0"/>
              <a:t>Tamaño de letra</a:t>
            </a:r>
            <a:endParaRPr lang="es-ES" sz="1100" dirty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304148" y="5676402"/>
            <a:ext cx="4124976" cy="103874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sz="2000" dirty="0" smtClean="0"/>
              <a:t>Bibliografía</a:t>
            </a:r>
          </a:p>
          <a:p>
            <a:r>
              <a:rPr lang="es-ES" sz="1100" dirty="0" smtClean="0"/>
              <a:t>Tamaño de letra</a:t>
            </a:r>
          </a:p>
          <a:p>
            <a:endParaRPr lang="es-ES" sz="1050" dirty="0" smtClean="0"/>
          </a:p>
          <a:p>
            <a:endParaRPr lang="es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75</Words>
  <Application>Microsoft Office PowerPoint</Application>
  <PresentationFormat>Presentación en pantalla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Manuel</dc:creator>
  <cp:lastModifiedBy>Manuel</cp:lastModifiedBy>
  <cp:revision>3</cp:revision>
  <dcterms:created xsi:type="dcterms:W3CDTF">2017-04-09T09:07:16Z</dcterms:created>
  <dcterms:modified xsi:type="dcterms:W3CDTF">2018-02-19T17:25:56Z</dcterms:modified>
</cp:coreProperties>
</file>